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4" r:id="rId1"/>
  </p:sldMasterIdLst>
  <p:sldIdLst>
    <p:sldId id="258" r:id="rId2"/>
    <p:sldId id="259" r:id="rId3"/>
    <p:sldId id="257" r:id="rId4"/>
    <p:sldId id="256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85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81461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77080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94369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4009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61287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0681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22157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357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35757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02163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5941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713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21325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1030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5592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0584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4408324-A84C-4A45-93B6-78D079CCE772}" type="datetime1">
              <a:rPr lang="en-US" smtClean="0"/>
              <a:t>9/10/2021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306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  <p:sldLayoutId id="2147483808" r:id="rId14"/>
    <p:sldLayoutId id="2147483809" r:id="rId15"/>
    <p:sldLayoutId id="2147483810" r:id="rId16"/>
    <p:sldLayoutId id="2147483811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0137A-0753-44D4-B7C5-24A421E1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서버 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328160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100A6364-8A83-4856-A354-6A56DBEFB26A}"/>
              </a:ext>
            </a:extLst>
          </p:cNvPr>
          <p:cNvSpPr txBox="1">
            <a:spLocks/>
          </p:cNvSpPr>
          <p:nvPr/>
        </p:nvSpPr>
        <p:spPr>
          <a:xfrm>
            <a:off x="1133879" y="668783"/>
            <a:ext cx="2225142" cy="40011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000"/>
              <a:t>Witch of time</a:t>
            </a:r>
            <a:endParaRPr lang="ko-KR" altLang="en-US" sz="2000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ACE545A6-8FEC-41B1-AAC3-EAE930E489D4}"/>
              </a:ext>
            </a:extLst>
          </p:cNvPr>
          <p:cNvSpPr txBox="1">
            <a:spLocks/>
          </p:cNvSpPr>
          <p:nvPr/>
        </p:nvSpPr>
        <p:spPr>
          <a:xfrm>
            <a:off x="1133879" y="1492493"/>
            <a:ext cx="9549672" cy="401256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제작 목적</a:t>
            </a:r>
            <a:r>
              <a:rPr lang="en-US" altLang="ko-KR" dirty="0"/>
              <a:t>: </a:t>
            </a:r>
            <a:r>
              <a:rPr lang="ko-KR" altLang="en-US" dirty="0" err="1"/>
              <a:t>언리얼</a:t>
            </a:r>
            <a:r>
              <a:rPr lang="ko-KR" altLang="en-US" dirty="0"/>
              <a:t> 엔진을 이용한 </a:t>
            </a:r>
            <a:r>
              <a:rPr lang="en-US" altLang="ko-KR" dirty="0"/>
              <a:t>3D</a:t>
            </a:r>
            <a:r>
              <a:rPr lang="ko-KR" altLang="en-US" dirty="0"/>
              <a:t>게임 및 서버 제작 경험</a:t>
            </a:r>
            <a:endParaRPr lang="en-US" altLang="ko-KR" dirty="0"/>
          </a:p>
          <a:p>
            <a:r>
              <a:rPr lang="ko-KR" altLang="en-US" dirty="0"/>
              <a:t>개발 기간</a:t>
            </a:r>
            <a:r>
              <a:rPr lang="en-US" altLang="ko-KR" dirty="0"/>
              <a:t>: 2020</a:t>
            </a:r>
            <a:r>
              <a:rPr lang="ko-KR" altLang="en-US" dirty="0"/>
              <a:t>년 </a:t>
            </a:r>
            <a:r>
              <a:rPr lang="en-US" altLang="ko-KR" dirty="0"/>
              <a:t>12</a:t>
            </a:r>
            <a:r>
              <a:rPr lang="ko-KR" altLang="en-US" dirty="0"/>
              <a:t>월 부터</a:t>
            </a:r>
            <a:r>
              <a:rPr lang="en-US" altLang="ko-KR" dirty="0"/>
              <a:t>~ 2021</a:t>
            </a:r>
            <a:r>
              <a:rPr lang="ko-KR" altLang="en-US" dirty="0"/>
              <a:t>년 </a:t>
            </a:r>
            <a:r>
              <a:rPr lang="en-US" altLang="ko-KR" dirty="0"/>
              <a:t>8</a:t>
            </a:r>
            <a:r>
              <a:rPr lang="ko-KR" altLang="en-US" dirty="0"/>
              <a:t>월 까지 약 </a:t>
            </a:r>
            <a:r>
              <a:rPr lang="en-US" altLang="ko-KR" dirty="0"/>
              <a:t>8</a:t>
            </a:r>
            <a:r>
              <a:rPr lang="ko-KR" altLang="en-US" dirty="0"/>
              <a:t>개월</a:t>
            </a:r>
            <a:endParaRPr lang="en-US" altLang="ko-KR" dirty="0"/>
          </a:p>
          <a:p>
            <a:r>
              <a:rPr lang="ko-KR" altLang="en-US" dirty="0"/>
              <a:t>사용도구</a:t>
            </a:r>
            <a:r>
              <a:rPr lang="en-US" altLang="ko-KR" dirty="0"/>
              <a:t>: UNREAL ENGINE 4.25.4, VISUAL STUDIO 2019</a:t>
            </a:r>
          </a:p>
          <a:p>
            <a:r>
              <a:rPr lang="ko-KR" altLang="en-US" dirty="0"/>
              <a:t>프로토콜</a:t>
            </a:r>
            <a:r>
              <a:rPr lang="en-US" altLang="ko-KR" dirty="0"/>
              <a:t>: TCP/IP -&gt; IOCP</a:t>
            </a:r>
          </a:p>
          <a:p>
            <a:r>
              <a:rPr lang="ko-KR" altLang="en-US" dirty="0"/>
              <a:t>개발 언어</a:t>
            </a:r>
            <a:r>
              <a:rPr lang="en-US" altLang="ko-KR" dirty="0"/>
              <a:t>: C++</a:t>
            </a:r>
          </a:p>
          <a:p>
            <a:r>
              <a:rPr lang="ko-KR" altLang="en-US" dirty="0"/>
              <a:t>개발 인원</a:t>
            </a:r>
            <a:r>
              <a:rPr lang="en-US" altLang="ko-KR" dirty="0"/>
              <a:t>: 3</a:t>
            </a:r>
            <a:r>
              <a:rPr lang="ko-KR" altLang="en-US" dirty="0"/>
              <a:t>인</a:t>
            </a:r>
            <a:endParaRPr lang="en-US" altLang="ko-KR" dirty="0"/>
          </a:p>
          <a:p>
            <a:r>
              <a:rPr lang="ko-KR" altLang="en-US" dirty="0"/>
              <a:t>담당 업무</a:t>
            </a:r>
            <a:r>
              <a:rPr lang="en-US" altLang="ko-KR" dirty="0"/>
              <a:t>: </a:t>
            </a:r>
            <a:r>
              <a:rPr lang="ko-KR" altLang="en-US" dirty="0"/>
              <a:t>기본적인 서버 시스템 구현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		     </a:t>
            </a:r>
            <a:r>
              <a:rPr lang="ko-KR" altLang="en-US" dirty="0"/>
              <a:t>블록 배치</a:t>
            </a:r>
            <a:r>
              <a:rPr lang="en-US" altLang="ko-KR" dirty="0"/>
              <a:t>, </a:t>
            </a:r>
            <a:r>
              <a:rPr lang="ko-KR" altLang="en-US" dirty="0"/>
              <a:t>삭제</a:t>
            </a:r>
            <a:r>
              <a:rPr lang="en-US" altLang="ko-KR" dirty="0"/>
              <a:t>, </a:t>
            </a:r>
            <a:r>
              <a:rPr lang="ko-KR" altLang="en-US" dirty="0"/>
              <a:t>커맨드</a:t>
            </a:r>
            <a:r>
              <a:rPr lang="en-US" altLang="ko-KR" dirty="0"/>
              <a:t>, </a:t>
            </a:r>
            <a:r>
              <a:rPr lang="ko-KR" altLang="en-US" dirty="0"/>
              <a:t>로드 </a:t>
            </a:r>
            <a:r>
              <a:rPr lang="en-US" altLang="ko-KR" dirty="0"/>
              <a:t>• </a:t>
            </a:r>
            <a:r>
              <a:rPr lang="ko-KR" altLang="en-US" dirty="0"/>
              <a:t>캐릭터 이동 등의 기본적인 서버 연동 및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     </a:t>
            </a:r>
            <a:r>
              <a:rPr lang="ko-KR" altLang="en-US" dirty="0"/>
              <a:t>클라이언트 적용</a:t>
            </a:r>
            <a:r>
              <a:rPr lang="en-US" altLang="ko-KR" dirty="0"/>
              <a:t> </a:t>
            </a:r>
          </a:p>
          <a:p>
            <a:pPr marL="0" indent="0">
              <a:buNone/>
            </a:pPr>
            <a:r>
              <a:rPr lang="en-US" altLang="ko-KR" dirty="0"/>
              <a:t>		     </a:t>
            </a:r>
            <a:r>
              <a:rPr lang="ko-KR" altLang="en-US" dirty="0"/>
              <a:t>간단한 채팅 기능 및 </a:t>
            </a:r>
            <a:r>
              <a:rPr lang="en-US" altLang="ko-KR" dirty="0"/>
              <a:t>UI </a:t>
            </a:r>
            <a:r>
              <a:rPr lang="ko-KR" altLang="en-US" dirty="0"/>
              <a:t>구현</a:t>
            </a:r>
            <a:r>
              <a:rPr lang="en-US" altLang="ko-KR" dirty="0"/>
              <a:t>,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7638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74CC84-C2D7-4221-9515-067D9059D507}"/>
              </a:ext>
            </a:extLst>
          </p:cNvPr>
          <p:cNvSpPr txBox="1">
            <a:spLocks/>
          </p:cNvSpPr>
          <p:nvPr/>
        </p:nvSpPr>
        <p:spPr>
          <a:xfrm>
            <a:off x="1133879" y="668783"/>
            <a:ext cx="4147248" cy="40011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000" dirty="0"/>
              <a:t>Witch of time - </a:t>
            </a:r>
            <a:r>
              <a:rPr lang="ko-KR" altLang="en-US" sz="2000" dirty="0"/>
              <a:t>게임 스크린샷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F02718-93F7-422B-B3BD-F011CF86B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583" y="1068893"/>
            <a:ext cx="4489907" cy="2343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D209193-4FB2-4764-8F32-2605B68025A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33879" y="3412493"/>
            <a:ext cx="4489200" cy="23436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A9F3EB-7E62-4830-BD8B-AB69F0679AA3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133879" y="1068893"/>
            <a:ext cx="4489200" cy="23436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950D55D-1D66-48BF-9BB8-78299C3017DC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5623079" y="3445508"/>
            <a:ext cx="4525200" cy="23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80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1D68654-9C8C-43E9-88F7-FB18CEB99525}"/>
              </a:ext>
            </a:extLst>
          </p:cNvPr>
          <p:cNvSpPr/>
          <p:nvPr/>
        </p:nvSpPr>
        <p:spPr>
          <a:xfrm>
            <a:off x="5016000" y="1068893"/>
            <a:ext cx="2160000" cy="1080000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서버</a:t>
            </a:r>
            <a:endParaRPr lang="en-US" altLang="ko-KR" dirty="0">
              <a:solidFill>
                <a:schemeClr val="bg1"/>
              </a:solidFill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C843CE4D-957A-4784-8D51-B7E09EEE8104}"/>
              </a:ext>
            </a:extLst>
          </p:cNvPr>
          <p:cNvCxnSpPr/>
          <p:nvPr/>
        </p:nvCxnSpPr>
        <p:spPr>
          <a:xfrm flipH="1">
            <a:off x="3893574" y="2257044"/>
            <a:ext cx="1122426" cy="1171956"/>
          </a:xfrm>
          <a:prstGeom prst="straightConnector1">
            <a:avLst/>
          </a:prstGeom>
          <a:ln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1" name="직선 화살표 연결선 100">
            <a:extLst>
              <a:ext uri="{FF2B5EF4-FFF2-40B4-BE49-F238E27FC236}">
                <a16:creationId xmlns:a16="http://schemas.microsoft.com/office/drawing/2014/main" id="{06593192-3FE0-4E36-B3FD-97B4C4472706}"/>
              </a:ext>
            </a:extLst>
          </p:cNvPr>
          <p:cNvCxnSpPr>
            <a:cxnSpLocks/>
          </p:cNvCxnSpPr>
          <p:nvPr/>
        </p:nvCxnSpPr>
        <p:spPr>
          <a:xfrm>
            <a:off x="6083677" y="2341037"/>
            <a:ext cx="1" cy="1003969"/>
          </a:xfrm>
          <a:prstGeom prst="straightConnector1">
            <a:avLst/>
          </a:prstGeom>
          <a:ln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533FF47E-AAD4-4060-848C-B252D917E8B8}"/>
              </a:ext>
            </a:extLst>
          </p:cNvPr>
          <p:cNvCxnSpPr>
            <a:cxnSpLocks/>
          </p:cNvCxnSpPr>
          <p:nvPr/>
        </p:nvCxnSpPr>
        <p:spPr>
          <a:xfrm>
            <a:off x="7176000" y="2255400"/>
            <a:ext cx="1123200" cy="1173600"/>
          </a:xfrm>
          <a:prstGeom prst="straightConnector1">
            <a:avLst/>
          </a:prstGeom>
          <a:ln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581F56B2-4046-4F7E-A904-72A0480171AF}"/>
              </a:ext>
            </a:extLst>
          </p:cNvPr>
          <p:cNvSpPr/>
          <p:nvPr/>
        </p:nvSpPr>
        <p:spPr>
          <a:xfrm>
            <a:off x="2813574" y="3537151"/>
            <a:ext cx="2160000" cy="1080000"/>
          </a:xfrm>
          <a:prstGeom prst="rect">
            <a:avLst/>
          </a:prstGeom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클라이언트 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C9F0F29F-6AA6-4017-AC67-A4A0D7D334EF}"/>
              </a:ext>
            </a:extLst>
          </p:cNvPr>
          <p:cNvSpPr/>
          <p:nvPr/>
        </p:nvSpPr>
        <p:spPr>
          <a:xfrm>
            <a:off x="5016000" y="3537151"/>
            <a:ext cx="2160000" cy="1080000"/>
          </a:xfrm>
          <a:prstGeom prst="rect">
            <a:avLst/>
          </a:prstGeom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클라이언트 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7A4C3663-6E23-40A7-9F76-5802E161FE2B}"/>
              </a:ext>
            </a:extLst>
          </p:cNvPr>
          <p:cNvSpPr/>
          <p:nvPr/>
        </p:nvSpPr>
        <p:spPr>
          <a:xfrm>
            <a:off x="7218426" y="3537151"/>
            <a:ext cx="2160000" cy="1080000"/>
          </a:xfrm>
          <a:prstGeom prst="rect">
            <a:avLst/>
          </a:prstGeom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클라이언트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63EC2B1-E364-4CD4-9A43-76089AF72585}"/>
              </a:ext>
            </a:extLst>
          </p:cNvPr>
          <p:cNvSpPr txBox="1"/>
          <p:nvPr/>
        </p:nvSpPr>
        <p:spPr>
          <a:xfrm>
            <a:off x="5016000" y="774441"/>
            <a:ext cx="2159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서버에서 저장 및 처리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A34C29A-8794-413D-A78C-62C8527E8CEA}"/>
              </a:ext>
            </a:extLst>
          </p:cNvPr>
          <p:cNvSpPr txBox="1"/>
          <p:nvPr/>
        </p:nvSpPr>
        <p:spPr>
          <a:xfrm>
            <a:off x="5003677" y="2101511"/>
            <a:ext cx="2159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u="sng" dirty="0">
                <a:highlight>
                  <a:srgbClr val="008000"/>
                </a:highlight>
              </a:rPr>
              <a:t>각 </a:t>
            </a:r>
            <a:r>
              <a:rPr lang="ko-KR" altLang="en-US" sz="1400" u="sng" dirty="0" err="1">
                <a:highlight>
                  <a:srgbClr val="008000"/>
                </a:highlight>
              </a:rPr>
              <a:t>클라로</a:t>
            </a:r>
            <a:r>
              <a:rPr lang="ko-KR" altLang="en-US" sz="1400" u="sng" dirty="0">
                <a:highlight>
                  <a:srgbClr val="008000"/>
                </a:highlight>
              </a:rPr>
              <a:t> </a:t>
            </a:r>
            <a:r>
              <a:rPr lang="en-US" altLang="ko-KR" sz="1400" u="sng" dirty="0">
                <a:highlight>
                  <a:srgbClr val="008000"/>
                </a:highlight>
              </a:rPr>
              <a:t>SEND</a:t>
            </a:r>
            <a:endParaRPr lang="ko-KR" altLang="en-US" sz="1400" u="sng" dirty="0">
              <a:highlight>
                <a:srgbClr val="008000"/>
              </a:highlight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D7C9180C-ED9A-4E71-A650-BE70B50B2555}"/>
              </a:ext>
            </a:extLst>
          </p:cNvPr>
          <p:cNvSpPr txBox="1"/>
          <p:nvPr/>
        </p:nvSpPr>
        <p:spPr>
          <a:xfrm>
            <a:off x="2266701" y="2842200"/>
            <a:ext cx="2159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u="sng" dirty="0">
                <a:highlight>
                  <a:srgbClr val="FF0000"/>
                </a:highlight>
              </a:rPr>
              <a:t>서버로 </a:t>
            </a:r>
            <a:r>
              <a:rPr lang="en-US" altLang="ko-KR" sz="1400" u="sng" dirty="0">
                <a:highlight>
                  <a:srgbClr val="FF0000"/>
                </a:highlight>
              </a:rPr>
              <a:t>SEND</a:t>
            </a:r>
            <a:endParaRPr lang="ko-KR" altLang="en-US" sz="1400" u="sng" dirty="0">
              <a:highlight>
                <a:srgbClr val="FF0000"/>
              </a:highlight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7C90C36-B9F8-463D-AC92-106DC05F39E3}"/>
              </a:ext>
            </a:extLst>
          </p:cNvPr>
          <p:cNvSpPr txBox="1"/>
          <p:nvPr/>
        </p:nvSpPr>
        <p:spPr>
          <a:xfrm>
            <a:off x="2813574" y="5437237"/>
            <a:ext cx="65648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클라이언트에서 서버에 </a:t>
            </a:r>
            <a:r>
              <a:rPr lang="en-US" altLang="ko-KR" sz="2000" dirty="0"/>
              <a:t>SEND </a:t>
            </a:r>
          </a:p>
          <a:p>
            <a:pPr algn="ctr"/>
            <a:r>
              <a:rPr lang="ko-KR" altLang="en-US" sz="2000" dirty="0"/>
              <a:t>서버에서 받은 정보를 저장 및 처리</a:t>
            </a:r>
            <a:endParaRPr lang="en-US" altLang="ko-KR" sz="2000" dirty="0"/>
          </a:p>
          <a:p>
            <a:pPr algn="ctr"/>
            <a:r>
              <a:rPr lang="ko-KR" altLang="en-US" sz="2000" dirty="0"/>
              <a:t>서버에서 모든 클라이언트에 처리한 정보를 </a:t>
            </a:r>
            <a:r>
              <a:rPr lang="en-US" altLang="ko-KR" sz="2000" dirty="0"/>
              <a:t>SEND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169853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FC597-03F6-4204-80E6-5E1573573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79" y="668783"/>
            <a:ext cx="2225142" cy="400110"/>
          </a:xfrm>
        </p:spPr>
        <p:txBody>
          <a:bodyPr wrap="square" anchor="b">
            <a:spAutoFit/>
          </a:bodyPr>
          <a:lstStyle/>
          <a:p>
            <a:r>
              <a:rPr lang="ko-KR" altLang="en-US" sz="2000" dirty="0"/>
              <a:t>예시 </a:t>
            </a:r>
            <a:r>
              <a:rPr lang="en-US" altLang="ko-KR" sz="2000" dirty="0"/>
              <a:t>- </a:t>
            </a:r>
            <a:r>
              <a:rPr lang="ko-KR" altLang="en-US" sz="2000" dirty="0"/>
              <a:t>블록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7C90C36-B9F8-463D-AC92-106DC05F39E3}"/>
              </a:ext>
            </a:extLst>
          </p:cNvPr>
          <p:cNvSpPr txBox="1"/>
          <p:nvPr/>
        </p:nvSpPr>
        <p:spPr>
          <a:xfrm>
            <a:off x="2813574" y="5437237"/>
            <a:ext cx="65648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클라이언트에서 서버에 </a:t>
            </a:r>
            <a:r>
              <a:rPr lang="en-US" altLang="ko-KR" sz="2000" dirty="0"/>
              <a:t>SEND </a:t>
            </a:r>
          </a:p>
          <a:p>
            <a:pPr algn="ctr"/>
            <a:r>
              <a:rPr lang="ko-KR" altLang="en-US" sz="2000" dirty="0"/>
              <a:t>서버에서 받은 정보를 저장 및 처리</a:t>
            </a:r>
            <a:endParaRPr lang="en-US" altLang="ko-KR" sz="2000" dirty="0"/>
          </a:p>
          <a:p>
            <a:pPr algn="ctr"/>
            <a:r>
              <a:rPr lang="ko-KR" altLang="en-US" sz="2000" dirty="0"/>
              <a:t>서버에서 모든 클라이언트에 처리한 정보를 </a:t>
            </a:r>
            <a:r>
              <a:rPr lang="en-US" altLang="ko-KR" sz="2000" dirty="0"/>
              <a:t>SEND</a:t>
            </a:r>
            <a:endParaRPr lang="ko-KR" altLang="en-US" sz="20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8534C80-C7BE-4242-8620-7742F1C4B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451" y="1485900"/>
            <a:ext cx="3190875" cy="19431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8080F7F-1D9D-4A84-BECB-DB0FCF184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940" y="405100"/>
            <a:ext cx="3236119" cy="48006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BC40FBF-2AC6-4092-AE32-4429A9D98D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3673" y="2957800"/>
            <a:ext cx="3686175" cy="1504950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B9ED4704-B48D-462F-AF0C-9EA963E17D17}"/>
              </a:ext>
            </a:extLst>
          </p:cNvPr>
          <p:cNvSpPr/>
          <p:nvPr/>
        </p:nvSpPr>
        <p:spPr>
          <a:xfrm>
            <a:off x="2982734" y="1727905"/>
            <a:ext cx="1265592" cy="620183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클라이언트 </a:t>
            </a:r>
            <a:r>
              <a:rPr lang="en-US" altLang="ko-KR" sz="1600" dirty="0">
                <a:solidFill>
                  <a:schemeClr val="bg1"/>
                </a:solidFill>
              </a:rPr>
              <a:t>SEND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3242E08-ED6A-4F9B-868F-28A1A8DF7148}"/>
              </a:ext>
            </a:extLst>
          </p:cNvPr>
          <p:cNvSpPr/>
          <p:nvPr/>
        </p:nvSpPr>
        <p:spPr>
          <a:xfrm>
            <a:off x="6448467" y="2348088"/>
            <a:ext cx="1265592" cy="767645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서버에서 처리 후 </a:t>
            </a:r>
            <a:r>
              <a:rPr lang="en-US" altLang="ko-KR" sz="1600" dirty="0">
                <a:solidFill>
                  <a:schemeClr val="bg1"/>
                </a:solidFill>
              </a:rPr>
              <a:t>SEND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1FB13D3-305D-411C-9482-0B075D6EF26A}"/>
              </a:ext>
            </a:extLst>
          </p:cNvPr>
          <p:cNvSpPr/>
          <p:nvPr/>
        </p:nvSpPr>
        <p:spPr>
          <a:xfrm>
            <a:off x="10366548" y="3856809"/>
            <a:ext cx="1265592" cy="620183"/>
          </a:xfrm>
          <a:prstGeom prst="rect">
            <a:avLst/>
          </a:prstGeom>
          <a:solidFill>
            <a:schemeClr val="accent3"/>
          </a:solidFill>
          <a:effectLst>
            <a:softEdge rad="2540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클라이언트 </a:t>
            </a:r>
            <a:r>
              <a:rPr lang="en-US" altLang="ko-KR" sz="1400" dirty="0">
                <a:solidFill>
                  <a:schemeClr val="bg1"/>
                </a:solidFill>
              </a:rPr>
              <a:t>RECV </a:t>
            </a:r>
            <a:r>
              <a:rPr lang="ko-KR" altLang="en-US" sz="1400" dirty="0">
                <a:solidFill>
                  <a:schemeClr val="bg1"/>
                </a:solidFill>
              </a:rPr>
              <a:t>및 적용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A5BD692-910D-46FD-A077-E9B120F6F1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3673" y="2691100"/>
            <a:ext cx="1276350" cy="2667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4F01AC9A-F20D-492C-968D-6616181D1B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3673" y="405100"/>
            <a:ext cx="3807619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0248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그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그물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그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113</TotalTime>
  <Words>167</Words>
  <Application>Microsoft Office PowerPoint</Application>
  <PresentationFormat>와이드스크린</PresentationFormat>
  <Paragraphs>30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그물</vt:lpstr>
      <vt:lpstr>서버 포트폴리오</vt:lpstr>
      <vt:lpstr>PowerPoint 프레젠테이션</vt:lpstr>
      <vt:lpstr>PowerPoint 프레젠테이션</vt:lpstr>
      <vt:lpstr>PowerPoint 프레젠테이션</vt:lpstr>
      <vt:lpstr>예시 - 블록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Witch of time</dc:title>
  <dc:creator>호민 권</dc:creator>
  <cp:lastModifiedBy>호민 권</cp:lastModifiedBy>
  <cp:revision>5</cp:revision>
  <dcterms:created xsi:type="dcterms:W3CDTF">2021-09-10T05:47:28Z</dcterms:created>
  <dcterms:modified xsi:type="dcterms:W3CDTF">2021-09-10T07:41:10Z</dcterms:modified>
</cp:coreProperties>
</file>

<file path=docProps/thumbnail.jpeg>
</file>